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FFDE"/>
    <a:srgbClr val="D4F1FF"/>
    <a:srgbClr val="FFFF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19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32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0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91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49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09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86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98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59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50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2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20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637C2-C731-5048-B935-F96DED4CC9A9}" type="datetimeFigureOut">
              <a:rPr lang="en-US" smtClean="0"/>
              <a:t>2014-08-31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22336-F7EB-7841-85CF-15248BB08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05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07999" y="1890834"/>
            <a:ext cx="8382000" cy="1469781"/>
            <a:chOff x="507999" y="1890834"/>
            <a:chExt cx="8382000" cy="1469781"/>
          </a:xfrm>
        </p:grpSpPr>
        <p:pic>
          <p:nvPicPr>
            <p:cNvPr id="4" name="Picture 3" descr="IMG_0130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MosiaicBubbles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4906" b="13843"/>
            <a:stretch/>
          </p:blipFill>
          <p:spPr>
            <a:xfrm>
              <a:off x="507999" y="2030101"/>
              <a:ext cx="8382000" cy="133051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419231" y="1890834"/>
              <a:ext cx="54707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>
                  <a:solidFill>
                    <a:srgbClr val="C8FFDE"/>
                  </a:solidFill>
                  <a:latin typeface="Mistral"/>
                </a:rPr>
                <a:t>Change Artistry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70923" y="2721831"/>
              <a:ext cx="45036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8FFDE"/>
                  </a:solidFill>
                  <a:latin typeface="Century Gothic"/>
                  <a:cs typeface="Century Gothic"/>
                </a:rPr>
                <a:t>Coaching | Mentoring | Training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1252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7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Anne Wright and Associates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Wright</dc:creator>
  <cp:lastModifiedBy>Anne Wright</cp:lastModifiedBy>
  <cp:revision>7</cp:revision>
  <dcterms:created xsi:type="dcterms:W3CDTF">2014-08-31T22:33:09Z</dcterms:created>
  <dcterms:modified xsi:type="dcterms:W3CDTF">2014-09-01T16:11:32Z</dcterms:modified>
</cp:coreProperties>
</file>